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7" r:id="rId5"/>
    <p:sldId id="268" r:id="rId6"/>
    <p:sldId id="269" r:id="rId7"/>
    <p:sldId id="265" r:id="rId8"/>
    <p:sldId id="271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22DF92E-ADF1-4DAC-842A-78097894268E}" type="datetimeFigureOut">
              <a:rPr lang="en-AU" smtClean="0"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40FAE43-32BA-4124-9678-C9B736F9ECF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F92E-ADF1-4DAC-842A-78097894268E}" type="datetimeFigureOut">
              <a:rPr lang="en-AU" smtClean="0"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AE43-32BA-4124-9678-C9B736F9ECF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F92E-ADF1-4DAC-842A-78097894268E}" type="datetimeFigureOut">
              <a:rPr lang="en-AU" smtClean="0"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AE43-32BA-4124-9678-C9B736F9ECF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F92E-ADF1-4DAC-842A-78097894268E}" type="datetimeFigureOut">
              <a:rPr lang="en-AU" smtClean="0"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AE43-32BA-4124-9678-C9B736F9ECF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F92E-ADF1-4DAC-842A-78097894268E}" type="datetimeFigureOut">
              <a:rPr lang="en-AU" smtClean="0"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AE43-32BA-4124-9678-C9B736F9ECF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F92E-ADF1-4DAC-842A-78097894268E}" type="datetimeFigureOut">
              <a:rPr lang="en-AU" smtClean="0"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AE43-32BA-4124-9678-C9B736F9ECF8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F92E-ADF1-4DAC-842A-78097894268E}" type="datetimeFigureOut">
              <a:rPr lang="en-AU" smtClean="0"/>
              <a:t>28/01/2019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AE43-32BA-4124-9678-C9B736F9ECF8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F92E-ADF1-4DAC-842A-78097894268E}" type="datetimeFigureOut">
              <a:rPr lang="en-AU" smtClean="0"/>
              <a:t>28/01/2019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AE43-32BA-4124-9678-C9B736F9ECF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F92E-ADF1-4DAC-842A-78097894268E}" type="datetimeFigureOut">
              <a:rPr lang="en-AU" smtClean="0"/>
              <a:t>28/01/2019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AE43-32BA-4124-9678-C9B736F9ECF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22DF92E-ADF1-4DAC-842A-78097894268E}" type="datetimeFigureOut">
              <a:rPr lang="en-AU" smtClean="0"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40FAE43-32BA-4124-9678-C9B736F9ECF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22DF92E-ADF1-4DAC-842A-78097894268E}" type="datetimeFigureOut">
              <a:rPr lang="en-AU" smtClean="0"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40FAE43-32BA-4124-9678-C9B736F9ECF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22DF92E-ADF1-4DAC-842A-78097894268E}" type="datetimeFigureOut">
              <a:rPr lang="en-AU" smtClean="0"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40FAE43-32BA-4124-9678-C9B736F9ECF8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5723468" cy="1828090"/>
          </a:xfrm>
        </p:spPr>
        <p:txBody>
          <a:bodyPr>
            <a:normAutofit/>
          </a:bodyPr>
          <a:lstStyle/>
          <a:p>
            <a:r>
              <a:rPr lang="en-AU" sz="8800" dirty="0">
                <a:latin typeface="Bauhaus 93" panose="04030905020B02020C02" pitchFamily="82" charset="0"/>
              </a:rPr>
              <a:t>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5910" y="2348880"/>
            <a:ext cx="5712179" cy="10081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AU" b="1" dirty="0"/>
              <a:t>Year 7 PBL</a:t>
            </a:r>
          </a:p>
          <a:p>
            <a:pPr>
              <a:spcBef>
                <a:spcPts val="0"/>
              </a:spcBef>
            </a:pPr>
            <a:r>
              <a:rPr lang="en-AU" b="1" dirty="0"/>
              <a:t>Science, TAS, PDHPE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9715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03084"/>
            <a:ext cx="3600400" cy="236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508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/>
              <a:t>Remember this is a COLLABORATIVE TASK</a:t>
            </a:r>
          </a:p>
          <a:p>
            <a:pPr marL="0" indent="0" algn="ctr">
              <a:buNone/>
            </a:pPr>
            <a:r>
              <a:rPr lang="en-AU" dirty="0"/>
              <a:t>You should work with each other, bounce ideas off each other and give and receive feedback.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Its not a task that you throw together the night before its due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Good luck =)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642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/>
          <a:lstStyle/>
          <a:p>
            <a:r>
              <a:rPr lang="en-AU" dirty="0">
                <a:latin typeface="Bauhaus 93" panose="04030905020B02020C02" pitchFamily="82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704856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/>
              <a:t>Welcome to your first PBL task for the year. </a:t>
            </a:r>
          </a:p>
          <a:p>
            <a:pPr marL="0" indent="0" algn="ctr">
              <a:buNone/>
            </a:pPr>
            <a:r>
              <a:rPr lang="en-AU" dirty="0"/>
              <a:t>This assessment is an introduction to subjects and content you will experience this term. 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In TAS, Science and PHDPE classes you will have a strong focus on:</a:t>
            </a:r>
          </a:p>
          <a:p>
            <a:pPr marL="0" indent="0" algn="ctr">
              <a:buNone/>
            </a:pPr>
            <a:endParaRPr lang="en-AU" sz="1100" dirty="0"/>
          </a:p>
          <a:p>
            <a:pPr marL="0" indent="0" algn="ctr">
              <a:buNone/>
            </a:pPr>
            <a:r>
              <a:rPr lang="en-AU" dirty="0"/>
              <a:t> </a:t>
            </a:r>
            <a:r>
              <a:rPr lang="en-AU" b="1" dirty="0"/>
              <a:t>Safety and correct operational procedures during lessons </a:t>
            </a:r>
          </a:p>
          <a:p>
            <a:pPr algn="ctr"/>
            <a:endParaRPr lang="en-AU" dirty="0"/>
          </a:p>
        </p:txBody>
      </p:sp>
      <p:pic>
        <p:nvPicPr>
          <p:cNvPr id="2050" name="Picture 2" descr="Image result for saf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08" y="4933660"/>
            <a:ext cx="34194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85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1202485"/>
          </a:xfrm>
        </p:spPr>
        <p:txBody>
          <a:bodyPr/>
          <a:lstStyle/>
          <a:p>
            <a:r>
              <a:rPr lang="en-AU" dirty="0">
                <a:latin typeface="Bauhaus 93" panose="04030905020B02020C02" pitchFamily="82" charset="0"/>
              </a:rPr>
              <a:t>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44824"/>
            <a:ext cx="6840760" cy="36038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dirty="0"/>
              <a:t>In PDHPE, Science and TAS look at a variety of ways to remain safe at school and in practical environments.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In this task you will be asked to </a:t>
            </a:r>
            <a:r>
              <a:rPr lang="en-AU" b="1" dirty="0"/>
              <a:t>create a survival guide/kit</a:t>
            </a:r>
            <a:r>
              <a:rPr lang="en-AU" dirty="0"/>
              <a:t> based on the Driving Question: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b="1" dirty="0"/>
              <a:t>   </a:t>
            </a:r>
            <a:r>
              <a:rPr lang="en-AU" sz="3200" b="1" dirty="0"/>
              <a:t>Why is Safety at NCAPAHS no accident?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53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797" y="3789040"/>
            <a:ext cx="6196405" cy="3603812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Part </a:t>
            </a:r>
            <a:r>
              <a:rPr lang="en-AU" b="1" dirty="0"/>
              <a:t>two</a:t>
            </a:r>
            <a:r>
              <a:rPr lang="en-AU" dirty="0"/>
              <a:t> of the task is also </a:t>
            </a:r>
            <a:r>
              <a:rPr lang="en-AU" b="1" dirty="0"/>
              <a:t>GROUP</a:t>
            </a:r>
            <a:r>
              <a:rPr lang="en-AU" dirty="0"/>
              <a:t> work.</a:t>
            </a:r>
          </a:p>
          <a:p>
            <a:pPr marL="0" indent="0" algn="ctr">
              <a:buNone/>
            </a:pPr>
            <a:r>
              <a:rPr lang="en-AU" dirty="0"/>
              <a:t>You describe how your team worked together on a </a:t>
            </a:r>
            <a:r>
              <a:rPr lang="en-AU" b="1" dirty="0"/>
              <a:t>Google doc </a:t>
            </a:r>
            <a:r>
              <a:rPr lang="en-AU" dirty="0"/>
              <a:t>and upload it to the allocated assessment folder (via class letter) within Google Classroom.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54" y="1064746"/>
            <a:ext cx="7680111" cy="217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22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>
            <a:normAutofit/>
          </a:bodyPr>
          <a:lstStyle/>
          <a:p>
            <a:r>
              <a:rPr lang="en-AU" sz="4800" dirty="0">
                <a:latin typeface="Bauhaus 93" panose="04030905020B02020C02" pitchFamily="82" charset="0"/>
              </a:rPr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536504"/>
          </a:xfrm>
        </p:spPr>
        <p:txBody>
          <a:bodyPr>
            <a:normAutofit/>
          </a:bodyPr>
          <a:lstStyle/>
          <a:p>
            <a:pPr marL="502920" indent="-457200">
              <a:buAutoNum type="arabicParenR"/>
            </a:pPr>
            <a:r>
              <a:rPr lang="en-AU" sz="1800" b="1" dirty="0"/>
              <a:t>Week 1</a:t>
            </a:r>
            <a:r>
              <a:rPr lang="en-AU" sz="1800" dirty="0"/>
              <a:t> - Issued the assessment</a:t>
            </a:r>
          </a:p>
          <a:p>
            <a:pPr marL="502920" indent="-457200">
              <a:buAutoNum type="arabicParenR" startAt="2"/>
            </a:pPr>
            <a:r>
              <a:rPr lang="en-AU" sz="1800" dirty="0"/>
              <a:t>3 lessons in total allocated to the task ( 1 from each faculty Science, TAS and PDHPE)</a:t>
            </a:r>
          </a:p>
          <a:p>
            <a:pPr marL="502920" indent="-457200">
              <a:buAutoNum type="arabicParenR" startAt="2"/>
            </a:pPr>
            <a:r>
              <a:rPr lang="en-AU" sz="1800" b="1" dirty="0"/>
              <a:t>Weeks 2-3 </a:t>
            </a:r>
            <a:r>
              <a:rPr lang="en-AU" sz="1800" dirty="0"/>
              <a:t> - Independent work in your own time</a:t>
            </a:r>
          </a:p>
          <a:p>
            <a:pPr marL="502920" indent="-457200">
              <a:buFont typeface="Wingdings 2"/>
              <a:buAutoNum type="arabicParenR" startAt="5"/>
            </a:pPr>
            <a:r>
              <a:rPr lang="en-AU" sz="1800" b="1" dirty="0"/>
              <a:t>Friday Week 4 – </a:t>
            </a:r>
            <a:r>
              <a:rPr lang="en-AU" sz="1800" b="1" dirty="0">
                <a:solidFill>
                  <a:srgbClr val="FF0000"/>
                </a:solidFill>
              </a:rPr>
              <a:t>One team member</a:t>
            </a:r>
            <a:r>
              <a:rPr lang="en-AU" sz="1800" b="1" dirty="0"/>
              <a:t> </a:t>
            </a:r>
            <a:r>
              <a:rPr lang="en-AU" sz="1800" dirty="0"/>
              <a:t>to</a:t>
            </a:r>
            <a:r>
              <a:rPr lang="en-AU" sz="1800" b="1" dirty="0"/>
              <a:t> </a:t>
            </a:r>
            <a:r>
              <a:rPr lang="en-AU" sz="1800" dirty="0"/>
              <a:t>upload the digital resource and teamwork reflection to the Google classroom </a:t>
            </a:r>
            <a:r>
              <a:rPr lang="en-AU" sz="1800" b="1" dirty="0">
                <a:solidFill>
                  <a:srgbClr val="FF0000"/>
                </a:solidFill>
              </a:rPr>
              <a:t>by 6PM</a:t>
            </a:r>
          </a:p>
          <a:p>
            <a:pPr marL="502920" indent="-457200">
              <a:buFont typeface="Wingdings 2"/>
              <a:buAutoNum type="arabicParenR" startAt="5"/>
            </a:pPr>
            <a:r>
              <a:rPr lang="en-AU" sz="1800" b="1" dirty="0"/>
              <a:t>Week 5 - </a:t>
            </a:r>
            <a:r>
              <a:rPr lang="en-AU" sz="1800" dirty="0"/>
              <a:t>Complete reflection on the task/group dynamics. </a:t>
            </a:r>
          </a:p>
          <a:p>
            <a:pPr marL="502920" indent="-457200">
              <a:buAutoNum type="arabicParenR" startAt="5"/>
            </a:pPr>
            <a:endParaRPr lang="en-AU" sz="1800" dirty="0"/>
          </a:p>
          <a:p>
            <a:pPr marL="45720" indent="0" algn="ctr">
              <a:buNone/>
            </a:pPr>
            <a:r>
              <a:rPr lang="en-AU" sz="1800" b="1" dirty="0"/>
              <a:t>You will be required to submit drafts of your work via Google classroom (this will help you practise for uploading the final task)</a:t>
            </a:r>
          </a:p>
          <a:p>
            <a:pPr marL="45720" indent="0" algn="ctr">
              <a:buNone/>
            </a:pPr>
            <a:endParaRPr lang="en-AU" sz="1800" b="1" dirty="0"/>
          </a:p>
          <a:p>
            <a:pPr marL="45720" indent="0" algn="ctr">
              <a:buNone/>
            </a:pPr>
            <a:r>
              <a:rPr lang="en-AU" sz="1800" b="1" dirty="0"/>
              <a:t>Early submissions will also be accepted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968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613" y="332656"/>
            <a:ext cx="6965245" cy="1202485"/>
          </a:xfrm>
        </p:spPr>
        <p:txBody>
          <a:bodyPr>
            <a:normAutofit/>
          </a:bodyPr>
          <a:lstStyle/>
          <a:p>
            <a:r>
              <a:rPr lang="en-AU" sz="4800" dirty="0">
                <a:latin typeface="Bauhaus 93" panose="04030905020B02020C02" pitchFamily="82" charset="0"/>
              </a:rPr>
              <a:t>Drafting/Planning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7488832" cy="3819836"/>
          </a:xfrm>
        </p:spPr>
        <p:txBody>
          <a:bodyPr>
            <a:normAutofit/>
          </a:bodyPr>
          <a:lstStyle/>
          <a:p>
            <a:pPr marL="4572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A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It is important to produce drafts, revise and amend your ideas as you progress. In order to facilitate this, each group will be required to complete a draft of their task</a:t>
            </a:r>
          </a:p>
          <a:p>
            <a:pPr marL="45720" lvl="0" indent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en-AU" sz="17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  <a:p>
            <a:pPr marL="45720" lvl="0" indent="0">
              <a:spcBef>
                <a:spcPts val="0"/>
              </a:spcBef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AU" b="1" dirty="0">
                <a:solidFill>
                  <a:srgbClr val="F14124">
                    <a:lumMod val="75000"/>
                  </a:srgbClr>
                </a:solidFill>
                <a:latin typeface="Trebuchet MS"/>
              </a:rPr>
              <a:t>Planning/Drafting:</a:t>
            </a:r>
            <a:r>
              <a:rPr lang="en-A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 </a:t>
            </a:r>
            <a:r>
              <a:rPr lang="en-AU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Wk</a:t>
            </a:r>
            <a:r>
              <a:rPr lang="en-AU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3</a:t>
            </a:r>
          </a:p>
          <a:p>
            <a:pPr marL="45720" lvl="0" indent="0">
              <a:spcBef>
                <a:spcPts val="0"/>
              </a:spcBef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AU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To be submitted to the Google classroom according to class number</a:t>
            </a:r>
            <a:r>
              <a:rPr lang="en-A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 </a:t>
            </a:r>
          </a:p>
          <a:p>
            <a:pPr marL="45720" lvl="0" indent="0">
              <a:spcBef>
                <a:spcPts val="0"/>
              </a:spcBef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en-A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			</a:t>
            </a:r>
          </a:p>
          <a:p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980828"/>
            <a:ext cx="34956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7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18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Bauhaus 93" panose="04030905020B02020C02" pitchFamily="82" charset="0"/>
              </a:rPr>
              <a:t>Google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The assessment and resources can be found in the Year 7 PBL: Safety Google classroom</a:t>
            </a:r>
          </a:p>
          <a:p>
            <a:pPr marL="0" indent="0">
              <a:buNone/>
            </a:pPr>
            <a:br>
              <a:rPr lang="en-AU" dirty="0"/>
            </a:br>
            <a:r>
              <a:rPr lang="en-AU" sz="3200" b="1" dirty="0"/>
              <a:t>class code: 2crthq</a:t>
            </a:r>
            <a:br>
              <a:rPr lang="en-AU" dirty="0"/>
            </a:br>
            <a:endParaRPr lang="en-A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40213"/>
            <a:ext cx="37052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10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293096"/>
            <a:ext cx="6964680" cy="2057400"/>
          </a:xfrm>
        </p:spPr>
        <p:txBody>
          <a:bodyPr>
            <a:normAutofit fontScale="90000"/>
          </a:bodyPr>
          <a:lstStyle/>
          <a:p>
            <a:pPr algn="r"/>
            <a:r>
              <a:rPr lang="en-AU" sz="4000" dirty="0"/>
              <a:t>Collaboration </a:t>
            </a:r>
            <a:br>
              <a:rPr lang="en-AU" sz="4000" dirty="0"/>
            </a:br>
            <a:r>
              <a:rPr lang="en-AU" sz="4000" dirty="0"/>
              <a:t>Communication </a:t>
            </a:r>
            <a:br>
              <a:rPr lang="en-AU" sz="4000" dirty="0"/>
            </a:br>
            <a:r>
              <a:rPr lang="en-AU" sz="4000" dirty="0"/>
              <a:t>Time Management 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548680"/>
            <a:ext cx="4724400" cy="4187952"/>
          </a:xfrm>
        </p:spPr>
        <p:txBody>
          <a:bodyPr>
            <a:normAutofit/>
          </a:bodyPr>
          <a:lstStyle/>
          <a:p>
            <a:r>
              <a:rPr lang="en-AU" dirty="0"/>
              <a:t>You will be asked to reflect on the contributions that you and other group members have made</a:t>
            </a:r>
          </a:p>
          <a:p>
            <a:r>
              <a:rPr lang="en-AU" dirty="0"/>
              <a:t>You need to honestly and maturely assess the group performance. </a:t>
            </a:r>
          </a:p>
          <a:p>
            <a:r>
              <a:rPr lang="en-AU" dirty="0"/>
              <a:t>The reflection asks you to consider three key areas: </a:t>
            </a:r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695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302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239</TotalTime>
  <Words>398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Bauhaus 93</vt:lpstr>
      <vt:lpstr>Brush Script MT</vt:lpstr>
      <vt:lpstr>Constantia</vt:lpstr>
      <vt:lpstr>Franklin Gothic Book</vt:lpstr>
      <vt:lpstr>Rage Italic</vt:lpstr>
      <vt:lpstr>Trebuchet MS</vt:lpstr>
      <vt:lpstr>Wingdings 2</vt:lpstr>
      <vt:lpstr>Pushpin</vt:lpstr>
      <vt:lpstr>Safety</vt:lpstr>
      <vt:lpstr>Introduction</vt:lpstr>
      <vt:lpstr>Safety</vt:lpstr>
      <vt:lpstr>PowerPoint Presentation</vt:lpstr>
      <vt:lpstr>Process</vt:lpstr>
      <vt:lpstr>Drafting/Planning</vt:lpstr>
      <vt:lpstr>PowerPoint Presentation</vt:lpstr>
      <vt:lpstr>Google classroom</vt:lpstr>
      <vt:lpstr>Collaboration  Communication  Time Management  </vt:lpstr>
      <vt:lpstr>PowerPoint Presentation</vt:lpstr>
    </vt:vector>
  </TitlesOfParts>
  <Company>NSW, 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Spicer, Hannah</dc:creator>
  <cp:lastModifiedBy>Hannah Spicer</cp:lastModifiedBy>
  <cp:revision>24</cp:revision>
  <dcterms:created xsi:type="dcterms:W3CDTF">2017-02-07T23:03:27Z</dcterms:created>
  <dcterms:modified xsi:type="dcterms:W3CDTF">2019-01-28T07:36:01Z</dcterms:modified>
</cp:coreProperties>
</file>